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yne Extra Bold" panose="020B0604020202020204" charset="0"/>
      <p:regular r:id="rId14"/>
    </p:embeddedFont>
    <p:embeddedFont>
      <p:font typeface="Syn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925"/>
    <a:srgbClr val="1D2924"/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5738"/>
            <a:ext cx="5486400" cy="97537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5632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Дигиталните плащания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42114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Банкови карти срещу виртуални пари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8952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Откройте преимуществата на съвременните начини за плащане и защо дигиталната трансформация на финансите е важна за всички нас.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454378" y="7324131"/>
            <a:ext cx="2169042" cy="808074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9006"/>
            <a:ext cx="12564904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Бъдещето е вече тук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236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Дигиталните плащания не са само удобство – те формират по-сигурна, прозрачна и инновативна финансова система.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6112193"/>
            <a:ext cx="3214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Приемете промяната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Откройте възможностите на дигиталните плащания днес.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6112193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Управлявайте умно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Следете, анализирайте и контролирайте вашите финанси.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6112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Бъдете сигурни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Съвременните технологии защитават вас и вашите пари.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721798"/>
            <a:ext cx="2182557" cy="492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2058" y="2188029"/>
            <a:ext cx="8632371" cy="2960914"/>
          </a:xfrm>
          <a:prstGeom prst="rect">
            <a:avLst/>
          </a:prstGeom>
          <a:solidFill>
            <a:srgbClr val="1D2924"/>
          </a:solidFill>
          <a:ln>
            <a:solidFill>
              <a:srgbClr val="1D29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0257" y="2391213"/>
            <a:ext cx="81642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 за вниманието !</a:t>
            </a:r>
            <a:endParaRPr lang="en-US" sz="8000" b="1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843" y="7735781"/>
            <a:ext cx="218255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509823"/>
            <a:ext cx="5486400" cy="9566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957024"/>
            <a:ext cx="758654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Удобство на всяка стъпка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5245" y="2211586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88125" y="2394466"/>
            <a:ext cx="299204" cy="2992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245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Без наличност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5245" y="3577828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Оставете парите дома – картата е всичко, което ви трябва.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847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2162" y="2211586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95042" y="2394466"/>
            <a:ext cx="299204" cy="2992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 целия свят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12162" y="3577828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Достъп до банкомати и плащане навсякъде, където пътувате.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5930" y="5092898"/>
            <a:ext cx="7592139" cy="2179558"/>
          </a:xfrm>
          <a:prstGeom prst="roundRect">
            <a:avLst>
              <a:gd name="adj" fmla="val 42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05245" y="5322213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88125" y="5505093"/>
            <a:ext cx="299204" cy="2992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5245" y="6208990"/>
            <a:ext cx="290964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Онлайн пазаруване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05245" y="6688455"/>
            <a:ext cx="713351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Магазин, билети, услуги – всички покупки в един клик.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8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Сигурност първо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Банкови карти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Блокиране на картата при загуба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Защита срещу неразрешени преводи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Идентификация чрез пин код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Виртуални пари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Криптиране от начало до край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406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Двуфакторна автентикация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828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Контрол през мобилно приложение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9342"/>
            <a:ext cx="7467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Безконтактни плащания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1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Бързо, хигиенично и удобно. Просто приближете картата или телефона към терминала.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80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Карта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Тапнете вашата физическа карта.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7980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Телефон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 Pay, Google Pay – още по-бързо.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7980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Носимо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Дори часовник може да плаща.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088"/>
            <a:ext cx="6681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Следене на разходите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540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Мобилното банкиране ви дава пълна видимост. Всяка трансакция, всеки ден, всяка категория.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34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Реално време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032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Моментална нотификация за всяко плащане директно на телефона ви.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48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4560570"/>
            <a:ext cx="3810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Категоризирани разходи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0509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Лесно видите колко похарчите за храна, пътни разходи или развлечения.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230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Месечни отчети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7987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Анализирайте моделите и направете по-добри финансови решения.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Наград и бонуси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Печелете докато харчите. Кешбек, точки за награди или специални отстъпки при всяка покупка.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Кешбек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Връщане на част от сумата на картата.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666" y="2637414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Точки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Събирайте точки за всяка трансакция.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42" y="2637414"/>
            <a:ext cx="4564975" cy="45649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Отстъпки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Специални предложения в партньорски магазини.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642" y="2637413"/>
            <a:ext cx="4564975" cy="45649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Награди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Пътни бонуси, пътни застраховки и други привилегии.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566" y="2637414"/>
            <a:ext cx="4564975" cy="4564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495" y="3114378"/>
            <a:ext cx="1294223" cy="12942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6080" y="3159078"/>
            <a:ext cx="1192966" cy="11929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495" y="5469822"/>
            <a:ext cx="1287360" cy="1287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441" y="5469822"/>
            <a:ext cx="1176842" cy="11768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7843" y="7292661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2258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Международни преводи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11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Виртуалните пари революционизираха трансграничните плащания. По-ниски такси, по-бърза обработка.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8968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Традиционен превод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6444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1-3 работни дни, висока такса.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77578" y="4128968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➜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161365" y="4128968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Дигитален превод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1365" y="5064443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Минути, минимални разходи.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659499"/>
            <a:ext cx="4919305" cy="29106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7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Прозрачност на икономиката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25096"/>
            <a:ext cx="7556421" cy="2737009"/>
          </a:xfrm>
          <a:prstGeom prst="roundRect">
            <a:avLst>
              <a:gd name="adj" fmla="val 348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32716"/>
            <a:ext cx="3770590" cy="1542336"/>
          </a:xfrm>
          <a:prstGeom prst="roundRect">
            <a:avLst>
              <a:gd name="adj" fmla="val 6177"/>
            </a:avLst>
          </a:prstGeom>
          <a:solidFill>
            <a:srgbClr val="547808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Намаляване на сивата икономика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по-малко укриване на данъци.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058400" y="3632716"/>
            <a:ext cx="3770590" cy="1542336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8" name="Shape 5"/>
          <p:cNvSpPr/>
          <p:nvPr/>
        </p:nvSpPr>
        <p:spPr>
          <a:xfrm>
            <a:off x="10058400" y="3632716"/>
            <a:ext cx="30480" cy="1542336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1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Видимост на потоците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всяка трансакция е записана и проверима.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5175052"/>
            <a:ext cx="7541181" cy="1179433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7810" y="517505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0186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По-ниски разходи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намаляване на административните разходи за кеш.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602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Иновации в финтех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59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Дигиталните плащания стимулират развитието на нови технологии и услуги.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3130987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9041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0604" y="3811429"/>
            <a:ext cx="3170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Мобилни портфейли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3018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 Pay, Google Pay, Samsung Pay.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768709" y="279082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8548" y="25639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55362" y="3471267"/>
            <a:ext cx="3049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Изкуствен интелект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39616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Дефекция на измама в реално време.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1133951" y="5685353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20344" y="547183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20604" y="6365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0604" y="685621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Криптовалути и децентрализовани финанси.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768709" y="5345192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8548" y="51183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655362" y="6025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Биометрия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55361" y="648771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Отпечатък, лице, глас за аутентикация.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3" y="2993774"/>
            <a:ext cx="567096" cy="567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79" y="5572006"/>
            <a:ext cx="466920" cy="466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598" y="2608814"/>
            <a:ext cx="576222" cy="5762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775" y="5188224"/>
            <a:ext cx="567215" cy="5672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424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Syne Extra Bold</vt:lpstr>
      <vt:lpstr>Syne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Alek Dimov</dc:creator>
  <cp:lastModifiedBy>User</cp:lastModifiedBy>
  <cp:revision>4</cp:revision>
  <dcterms:created xsi:type="dcterms:W3CDTF">2025-11-07T07:25:02Z</dcterms:created>
  <dcterms:modified xsi:type="dcterms:W3CDTF">2025-11-07T07:40:20Z</dcterms:modified>
</cp:coreProperties>
</file>